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70" r:id="rId3"/>
    <p:sldId id="269" r:id="rId4"/>
    <p:sldId id="272" r:id="rId5"/>
    <p:sldId id="280" r:id="rId6"/>
    <p:sldId id="281" r:id="rId7"/>
    <p:sldId id="271" r:id="rId8"/>
    <p:sldId id="267" r:id="rId9"/>
    <p:sldId id="273" r:id="rId10"/>
    <p:sldId id="282" r:id="rId11"/>
    <p:sldId id="274" r:id="rId12"/>
    <p:sldId id="283" r:id="rId13"/>
    <p:sldId id="284" r:id="rId14"/>
    <p:sldId id="285" r:id="rId15"/>
    <p:sldId id="275" r:id="rId16"/>
    <p:sldId id="279" r:id="rId17"/>
    <p:sldId id="259" r:id="rId18"/>
    <p:sldId id="260" r:id="rId19"/>
    <p:sldId id="277" r:id="rId20"/>
    <p:sldId id="263" r:id="rId21"/>
    <p:sldId id="266" r:id="rId22"/>
    <p:sldId id="257" r:id="rId23"/>
    <p:sldId id="268" r:id="rId24"/>
    <p:sldId id="264" r:id="rId25"/>
    <p:sldId id="265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BDBC3C4-40C0-4EEA-ADBC-131BE546A7B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2292709-DB12-4E78-AE7A-E5884FD01B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Классный час: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6000" b="1" dirty="0" smtClean="0">
                <a:solidFill>
                  <a:schemeClr val="tx1"/>
                </a:solidFill>
              </a:rPr>
              <a:t> </a:t>
            </a:r>
            <a:r>
              <a:rPr lang="ru-RU" sz="4400" b="1" cap="all" dirty="0" smtClean="0">
                <a:solidFill>
                  <a:schemeClr val="accent1"/>
                </a:solidFill>
              </a:rPr>
              <a:t>«</a:t>
            </a:r>
            <a:r>
              <a:rPr lang="ru-RU" sz="4400" b="1" cap="all" dirty="0">
                <a:solidFill>
                  <a:schemeClr val="accent1"/>
                </a:solidFill>
              </a:rPr>
              <a:t>П</a:t>
            </a:r>
            <a:r>
              <a:rPr lang="ru-RU" sz="4400" b="1" cap="all" dirty="0" smtClean="0">
                <a:solidFill>
                  <a:schemeClr val="accent1"/>
                </a:solidFill>
              </a:rPr>
              <a:t>ОМНИМ ВСЕХ!!»</a:t>
            </a:r>
            <a:br>
              <a:rPr lang="ru-RU" sz="4400" b="1" cap="all" dirty="0" smtClean="0">
                <a:solidFill>
                  <a:schemeClr val="accent1"/>
                </a:solidFill>
              </a:rPr>
            </a:br>
            <a:r>
              <a:rPr lang="ru-RU" sz="3100" b="1" cap="all" dirty="0" smtClean="0">
                <a:solidFill>
                  <a:schemeClr val="accent1"/>
                </a:solidFill>
              </a:rPr>
              <a:t>( </a:t>
            </a:r>
            <a:r>
              <a:rPr lang="ru-RU" sz="3100" b="1" cap="all" dirty="0" smtClean="0">
                <a:solidFill>
                  <a:schemeClr val="tx1"/>
                </a:solidFill>
              </a:rPr>
              <a:t>ПОСВЯЩЕНО ГЕРОЯМ СПЕЦИАЛЬНОЙ ВОЕННОЙ ОПЕРАЦИИ</a:t>
            </a:r>
            <a:r>
              <a:rPr lang="ru-RU" sz="3100" b="1" cap="all" dirty="0" smtClean="0">
                <a:solidFill>
                  <a:srgbClr val="FF0000"/>
                </a:solidFill>
              </a:rPr>
              <a:t>)</a:t>
            </a:r>
            <a:endParaRPr lang="ru-RU" sz="3100" b="1" cap="all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618" y="2636912"/>
            <a:ext cx="6339451" cy="374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4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292820" cy="511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4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517232"/>
            <a:ext cx="6781800" cy="10150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Евромайдан.2014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677166" cy="500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3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5811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7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00256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85584" cy="576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9" y="1201253"/>
            <a:ext cx="7928881" cy="445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63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784976" cy="108012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По данным «Комсомольской правды»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.-Режим доступа: </a:t>
            </a:r>
            <a:r>
              <a:rPr lang="en-US" sz="3600" dirty="0" smtClean="0">
                <a:solidFill>
                  <a:srgbClr val="FF0000"/>
                </a:solidFill>
              </a:rPr>
              <a:t>https</a:t>
            </a:r>
            <a:r>
              <a:rPr lang="en-US" sz="3600" dirty="0">
                <a:solidFill>
                  <a:srgbClr val="FF0000"/>
                </a:solidFill>
              </a:rPr>
              <a:t>://www.kazan.kp.ru/daily/27373/4554294/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939" y="332656"/>
            <a:ext cx="6668138" cy="48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7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261" y="4581128"/>
            <a:ext cx="6781800" cy="16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085850"/>
            <a:ext cx="4648200" cy="3086100"/>
          </a:xfrm>
          <a:prstGeom prst="rect">
            <a:avLst/>
          </a:prstGeom>
        </p:spPr>
      </p:pic>
      <p:sp>
        <p:nvSpPr>
          <p:cNvPr id="5" name="AutoShape 2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31" y="0"/>
            <a:ext cx="4648200" cy="3086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61" y="908720"/>
            <a:ext cx="4648200" cy="3086100"/>
          </a:xfrm>
          <a:prstGeom prst="rect">
            <a:avLst/>
          </a:prstGeom>
        </p:spPr>
      </p:pic>
      <p:sp>
        <p:nvSpPr>
          <p:cNvPr id="10" name="AutoShape 8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795536" y="-8168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947936" y="-6644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4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6" descr="data:image/svg+xml,%3csvg%20xmlns=%27http://www.w3.org/2000/svg%27%20version=%271.1%27%20width=%27488%27%20height=%27324%27/%3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91" y="769937"/>
            <a:ext cx="60483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2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24098"/>
            <a:ext cx="8496944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Жога</a:t>
            </a:r>
            <a:r>
              <a:rPr lang="ru-RU" dirty="0" smtClean="0">
                <a:solidFill>
                  <a:srgbClr val="FF0000"/>
                </a:solidFill>
              </a:rPr>
              <a:t> Владимир Артёмович-Герой РФ, Герой ДНР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1052736"/>
            <a:ext cx="4446200" cy="2953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48680"/>
            <a:ext cx="3593976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4959052" cy="330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90464"/>
            <a:ext cx="4431815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14" y="2780928"/>
            <a:ext cx="4856340" cy="27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045" y="5373216"/>
            <a:ext cx="8064896" cy="10961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Освобождение </a:t>
            </a:r>
            <a:r>
              <a:rPr lang="ru-RU" dirty="0" err="1" smtClean="0">
                <a:solidFill>
                  <a:srgbClr val="FF0000"/>
                </a:solidFill>
              </a:rPr>
              <a:t>Азовстали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9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Киевская Русь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-10784" r="-1443" b="15931"/>
          <a:stretch/>
        </p:blipFill>
        <p:spPr bwMode="auto">
          <a:xfrm>
            <a:off x="1259632" y="116632"/>
            <a:ext cx="6518504" cy="520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5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60020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Награда «Герой Чеченской Республики»-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2348880"/>
            <a:ext cx="582013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14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6781800" cy="9521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Вручение наград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583157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301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Вручение наград. .Февраль 2023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250" y="685800"/>
            <a:ext cx="58293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9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Р.А. Кадыров о героях -чеченцах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04864"/>
            <a:ext cx="7776864" cy="3886200"/>
          </a:xfrm>
        </p:spPr>
        <p:txBody>
          <a:bodyPr>
            <a:normAutofit fontScale="92500"/>
          </a:bodyPr>
          <a:lstStyle/>
          <a:p>
            <a:r>
              <a:rPr lang="ru-RU" dirty="0"/>
              <a:t>«Мы в неоплатном долгу перед теми, кто храбро сражался с фашистскими войсками на рубежах Великой Отечественной войны и теми, кто сегодня следует их примеру, - подчеркнул Рамзан Кадыров. - Вместе с тем нельзя забывать, что эта дата является трагической в истории чеченского общества. Следуя преступному приказу, наш народ был изгнан с собственной земли. В 2019 году Президент России Владимир Путин признал ошибочность этих бесчеловечных действий, тем самым он восстановил историческую справедливость. Сегодня чеченцы занимают особое место в современной истории страны».</a:t>
            </a:r>
          </a:p>
        </p:txBody>
      </p:sp>
    </p:spTree>
    <p:extLst>
      <p:ext uri="{BB962C8B-B14F-4D97-AF65-F5344CB8AC3E}">
        <p14:creationId xmlns:p14="http://schemas.microsoft.com/office/powerpoint/2010/main" val="2248351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97152"/>
            <a:ext cx="7842448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Награждение Орденом мужества  </a:t>
            </a:r>
            <a:r>
              <a:rPr lang="ru-RU" dirty="0" err="1" smtClean="0">
                <a:solidFill>
                  <a:srgbClr val="FF0000"/>
                </a:solidFill>
              </a:rPr>
              <a:t>Замида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Чалаева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793" y="685800"/>
            <a:ext cx="691221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52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Герой России-</a:t>
            </a:r>
            <a:r>
              <a:rPr lang="ru-RU" dirty="0" err="1" smtClean="0">
                <a:solidFill>
                  <a:srgbClr val="FF0000"/>
                </a:solidFill>
              </a:rPr>
              <a:t>Апти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Алаудинов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8975" y="762000"/>
            <a:ext cx="26098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73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СПАСИБО ЗА ВНИМАНИЕ! СЛАВА ГЕРОЯМ!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Крещение Киевской Руси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2" b="12578"/>
          <a:stretch/>
        </p:blipFill>
        <p:spPr bwMode="auto">
          <a:xfrm>
            <a:off x="971600" y="2132856"/>
            <a:ext cx="7488832" cy="36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4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71925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2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9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Знаменитые уроженцы Украины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02103"/>
            <a:ext cx="5293196" cy="396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4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51426" cy="55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685800"/>
            <a:ext cx="7173382" cy="538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1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630</TotalTime>
  <Words>165</Words>
  <Application>Microsoft Office PowerPoint</Application>
  <PresentationFormat>Экран (4:3)</PresentationFormat>
  <Paragraphs>16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NewsPrint</vt:lpstr>
      <vt:lpstr>Классный час:  «ПОМНИМ ВСЕХ!!» ( ПОСВЯЩЕНО ГЕРОЯМ СПЕЦИАЛЬНОЙ ВОЕННОЙ ОПЕРАЦИИ)</vt:lpstr>
      <vt:lpstr>Киевская Русь</vt:lpstr>
      <vt:lpstr>Крещение Киевской Руси</vt:lpstr>
      <vt:lpstr>Презентация PowerPoint</vt:lpstr>
      <vt:lpstr>Презентация PowerPoint</vt:lpstr>
      <vt:lpstr>Презентация PowerPoint</vt:lpstr>
      <vt:lpstr>Знаменитые уроженцы Украины</vt:lpstr>
      <vt:lpstr>Презентация PowerPoint</vt:lpstr>
      <vt:lpstr>Презентация PowerPoint</vt:lpstr>
      <vt:lpstr>Презентация PowerPoint</vt:lpstr>
      <vt:lpstr>Евромайдан.2014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По данным «Комсомольской правды» .-Режим доступа: https://www.kazan.kp.ru/daily/27373/4554294/</vt:lpstr>
      <vt:lpstr>Презентация PowerPoint</vt:lpstr>
      <vt:lpstr>Жога Владимир Артёмович-Герой РФ, Герой ДНР</vt:lpstr>
      <vt:lpstr>Освобождение Азовстали</vt:lpstr>
      <vt:lpstr>Награда «Герой Чеченской Республики»-</vt:lpstr>
      <vt:lpstr>Вручение наград</vt:lpstr>
      <vt:lpstr>Вручение наград. .Февраль 2023 года</vt:lpstr>
      <vt:lpstr>Р.А. Кадыров о героях -чеченцах</vt:lpstr>
      <vt:lpstr>Награждение Орденом мужества  Замида Чалаева</vt:lpstr>
      <vt:lpstr>Герой России-Апти Алаудинов</vt:lpstr>
      <vt:lpstr>СПАСИБО ЗА ВНИМАНИЕ! СЛАВА ГЕРОЯМ!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Помним всех!</dc:title>
  <dc:creator>админ</dc:creator>
  <cp:lastModifiedBy>админ</cp:lastModifiedBy>
  <cp:revision>17</cp:revision>
  <dcterms:created xsi:type="dcterms:W3CDTF">2023-03-20T02:59:23Z</dcterms:created>
  <dcterms:modified xsi:type="dcterms:W3CDTF">2023-03-29T05:27:24Z</dcterms:modified>
</cp:coreProperties>
</file>